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7afc301a0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7afc301a0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7afc301a03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7afc301a03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7afc301a0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7afc301a0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7afc301a0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7afc301a0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7afc301a03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7afc301a03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7afc301a03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7afc301a03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7afc301a0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7afc301a0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7afc3149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7afc3149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png"/><Relationship Id="rId11" Type="http://schemas.openxmlformats.org/officeDocument/2006/relationships/slide" Target="/ppt/slides/slide8.xml"/><Relationship Id="rId10" Type="http://schemas.openxmlformats.org/officeDocument/2006/relationships/image" Target="../media/image8.png"/><Relationship Id="rId12" Type="http://schemas.openxmlformats.org/officeDocument/2006/relationships/image" Target="../media/image9.png"/><Relationship Id="rId9" Type="http://schemas.openxmlformats.org/officeDocument/2006/relationships/slide" Target="/ppt/slides/slide7.xml"/><Relationship Id="rId5" Type="http://schemas.openxmlformats.org/officeDocument/2006/relationships/slide" Target="/ppt/slides/slide5.xml"/><Relationship Id="rId6" Type="http://schemas.openxmlformats.org/officeDocument/2006/relationships/image" Target="../media/image2.png"/><Relationship Id="rId7" Type="http://schemas.openxmlformats.org/officeDocument/2006/relationships/slide" Target="/ppt/slides/slide6.xml"/><Relationship Id="rId8"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slide" Target="/ppt/slid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slide" Target="/ppt/slid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6.png"/><Relationship Id="rId5" Type="http://schemas.openxmlformats.org/officeDocument/2006/relationships/slide" Target="/ppt/slid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slide" Target="/ppt/slid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10.png"/><Relationship Id="rId6" Type="http://schemas.openxmlformats.org/officeDocument/2006/relationships/slide" Target="/ppt/slid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838057" y="1351724"/>
            <a:ext cx="7467900" cy="1861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288">
                <a:solidFill>
                  <a:schemeClr val="lt1"/>
                </a:solidFill>
                <a:latin typeface="Trade Winds"/>
                <a:ea typeface="Trade Winds"/>
                <a:cs typeface="Trade Winds"/>
                <a:sym typeface="Trade Winds"/>
              </a:rPr>
              <a:t>Welcome To</a:t>
            </a:r>
            <a:endParaRPr sz="3288">
              <a:solidFill>
                <a:schemeClr val="lt1"/>
              </a:solidFill>
              <a:latin typeface="Trade Winds"/>
              <a:ea typeface="Trade Winds"/>
              <a:cs typeface="Trade Winds"/>
              <a:sym typeface="Trade Winds"/>
            </a:endParaRPr>
          </a:p>
          <a:p>
            <a:pPr indent="0" lvl="0" marL="0" rtl="0" algn="ctr">
              <a:spcBef>
                <a:spcPts val="0"/>
              </a:spcBef>
              <a:spcAft>
                <a:spcPts val="0"/>
              </a:spcAft>
              <a:buNone/>
            </a:pPr>
            <a:r>
              <a:rPr b="1" lang="en" sz="7100">
                <a:solidFill>
                  <a:schemeClr val="lt1"/>
                </a:solidFill>
                <a:latin typeface="Trade Winds"/>
                <a:ea typeface="Trade Winds"/>
                <a:cs typeface="Trade Winds"/>
                <a:sym typeface="Trade Winds"/>
              </a:rPr>
              <a:t>Musico</a:t>
            </a:r>
            <a:endParaRPr b="1" sz="7100">
              <a:solidFill>
                <a:schemeClr val="lt1"/>
              </a:solidFill>
              <a:latin typeface="Trade Winds"/>
              <a:ea typeface="Trade Winds"/>
              <a:cs typeface="Trade Winds"/>
              <a:sym typeface="Trade Winds"/>
            </a:endParaRPr>
          </a:p>
        </p:txBody>
      </p:sp>
      <p:sp>
        <p:nvSpPr>
          <p:cNvPr id="55" name="Google Shape;55;p13"/>
          <p:cNvSpPr txBox="1"/>
          <p:nvPr>
            <p:ph idx="1" type="subTitle"/>
          </p:nvPr>
        </p:nvSpPr>
        <p:spPr>
          <a:xfrm>
            <a:off x="2169300" y="3149025"/>
            <a:ext cx="4805400" cy="5499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Clr>
                <a:schemeClr val="dk1"/>
              </a:buClr>
              <a:buSzPts val="1100"/>
              <a:buFont typeface="Arial"/>
              <a:buNone/>
            </a:pPr>
            <a:r>
              <a:rPr lang="en" sz="2500">
                <a:solidFill>
                  <a:schemeClr val="accent6"/>
                </a:solidFill>
                <a:latin typeface="Fondamento"/>
                <a:ea typeface="Fondamento"/>
                <a:cs typeface="Fondamento"/>
                <a:sym typeface="Fondamento"/>
              </a:rPr>
              <a:t>The Mythical World of Music</a:t>
            </a:r>
            <a:endParaRPr sz="2500">
              <a:solidFill>
                <a:schemeClr val="accent6"/>
              </a:solidFill>
              <a:latin typeface="Fondamento"/>
              <a:ea typeface="Fondamento"/>
              <a:cs typeface="Fondamento"/>
              <a:sym typeface="Fondamento"/>
            </a:endParaRPr>
          </a:p>
        </p:txBody>
      </p:sp>
      <p:sp>
        <p:nvSpPr>
          <p:cNvPr id="56" name="Google Shape;56;p13"/>
          <p:cNvSpPr txBox="1"/>
          <p:nvPr/>
        </p:nvSpPr>
        <p:spPr>
          <a:xfrm>
            <a:off x="3692577" y="1200475"/>
            <a:ext cx="17589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dk1"/>
                </a:solidFill>
                <a:highlight>
                  <a:schemeClr val="lt1"/>
                </a:highlight>
                <a:latin typeface="Fondamento"/>
                <a:ea typeface="Fondamento"/>
                <a:cs typeface="Fondamento"/>
                <a:sym typeface="Fondamento"/>
              </a:rPr>
              <a:t>Zyrus Soriano’s</a:t>
            </a:r>
            <a:endParaRPr sz="1200">
              <a:solidFill>
                <a:schemeClr val="dk1"/>
              </a:solidFill>
              <a:highlight>
                <a:schemeClr val="lt1"/>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0" name="Shape 60"/>
        <p:cNvGrpSpPr/>
        <p:nvPr/>
      </p:nvGrpSpPr>
      <p:grpSpPr>
        <a:xfrm>
          <a:off x="0" y="0"/>
          <a:ext cx="0" cy="0"/>
          <a:chOff x="0" y="0"/>
          <a:chExt cx="0" cy="0"/>
        </a:xfrm>
      </p:grpSpPr>
      <p:sp>
        <p:nvSpPr>
          <p:cNvPr id="61" name="Google Shape;61;p14"/>
          <p:cNvSpPr txBox="1"/>
          <p:nvPr/>
        </p:nvSpPr>
        <p:spPr>
          <a:xfrm>
            <a:off x="2722050" y="590463"/>
            <a:ext cx="36999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200">
                <a:solidFill>
                  <a:schemeClr val="lt1"/>
                </a:solidFill>
                <a:latin typeface="Trade Winds"/>
                <a:ea typeface="Trade Winds"/>
                <a:cs typeface="Trade Winds"/>
                <a:sym typeface="Trade Winds"/>
              </a:rPr>
              <a:t>Musico</a:t>
            </a:r>
            <a:endParaRPr sz="1500"/>
          </a:p>
        </p:txBody>
      </p:sp>
      <p:sp>
        <p:nvSpPr>
          <p:cNvPr id="62" name="Google Shape;62;p14"/>
          <p:cNvSpPr txBox="1"/>
          <p:nvPr/>
        </p:nvSpPr>
        <p:spPr>
          <a:xfrm>
            <a:off x="2223600" y="1739113"/>
            <a:ext cx="4696800" cy="2539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chemeClr val="accent6"/>
                </a:solidFill>
                <a:latin typeface="Fondamento"/>
                <a:ea typeface="Fondamento"/>
                <a:cs typeface="Fondamento"/>
                <a:sym typeface="Fondamento"/>
              </a:rPr>
              <a:t>Musico is a  mythical world of music where each music genre has their own Gods and Goddesses. </a:t>
            </a:r>
            <a:endParaRPr sz="1700">
              <a:solidFill>
                <a:schemeClr val="accent6"/>
              </a:solidFill>
              <a:latin typeface="Fondamento"/>
              <a:ea typeface="Fondamento"/>
              <a:cs typeface="Fondamento"/>
              <a:sym typeface="Fondamento"/>
            </a:endParaRPr>
          </a:p>
          <a:p>
            <a:pPr indent="0" lvl="0" marL="0" rtl="0" algn="ctr">
              <a:spcBef>
                <a:spcPts val="0"/>
              </a:spcBef>
              <a:spcAft>
                <a:spcPts val="0"/>
              </a:spcAft>
              <a:buNone/>
            </a:pPr>
            <a:r>
              <a:t/>
            </a:r>
            <a:endParaRPr sz="1700">
              <a:solidFill>
                <a:schemeClr val="accent6"/>
              </a:solidFill>
              <a:latin typeface="Fondamento"/>
              <a:ea typeface="Fondamento"/>
              <a:cs typeface="Fondamento"/>
              <a:sym typeface="Fondamento"/>
            </a:endParaRPr>
          </a:p>
          <a:p>
            <a:pPr indent="0" lvl="0" marL="0" rtl="0" algn="ctr">
              <a:spcBef>
                <a:spcPts val="0"/>
              </a:spcBef>
              <a:spcAft>
                <a:spcPts val="0"/>
              </a:spcAft>
              <a:buNone/>
            </a:pPr>
            <a:r>
              <a:rPr lang="en" sz="1700">
                <a:solidFill>
                  <a:schemeClr val="accent6"/>
                </a:solidFill>
                <a:latin typeface="Fondamento"/>
                <a:ea typeface="Fondamento"/>
                <a:cs typeface="Fondamento"/>
                <a:sym typeface="Fondamento"/>
              </a:rPr>
              <a:t>The world of Musico was once lived in unity and harmony but it was devided when different other  music genres came out. People have different taste and vibes when it comes to music hence the world of Musico will never die although it will never be the same.</a:t>
            </a:r>
            <a:endParaRPr sz="1700">
              <a:solidFill>
                <a:schemeClr val="accent6"/>
              </a:solidFill>
              <a:latin typeface="Fondamento"/>
              <a:ea typeface="Fondamento"/>
              <a:cs typeface="Fondamento"/>
              <a:sym typeface="Fondamen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 name="Shape 66"/>
        <p:cNvGrpSpPr/>
        <p:nvPr/>
      </p:nvGrpSpPr>
      <p:grpSpPr>
        <a:xfrm>
          <a:off x="0" y="0"/>
          <a:ext cx="0" cy="0"/>
          <a:chOff x="0" y="0"/>
          <a:chExt cx="0" cy="0"/>
        </a:xfrm>
      </p:grpSpPr>
      <p:pic>
        <p:nvPicPr>
          <p:cNvPr id="67" name="Google Shape;67;p15">
            <a:hlinkClick action="ppaction://hlinkshowjump?jump=nextslide"/>
          </p:cNvPr>
          <p:cNvPicPr preferRelativeResize="0"/>
          <p:nvPr/>
        </p:nvPicPr>
        <p:blipFill>
          <a:blip r:embed="rId4">
            <a:alphaModFix/>
          </a:blip>
          <a:stretch>
            <a:fillRect/>
          </a:stretch>
        </p:blipFill>
        <p:spPr>
          <a:xfrm>
            <a:off x="2691279" y="1419657"/>
            <a:ext cx="752767" cy="1369474"/>
          </a:xfrm>
          <a:prstGeom prst="rect">
            <a:avLst/>
          </a:prstGeom>
          <a:noFill/>
          <a:ln>
            <a:noFill/>
          </a:ln>
        </p:spPr>
      </p:pic>
      <p:pic>
        <p:nvPicPr>
          <p:cNvPr id="68" name="Google Shape;68;p15">
            <a:hlinkClick action="ppaction://hlinksldjump" r:id="rId5"/>
          </p:cNvPr>
          <p:cNvPicPr preferRelativeResize="0"/>
          <p:nvPr/>
        </p:nvPicPr>
        <p:blipFill>
          <a:blip r:embed="rId6">
            <a:alphaModFix/>
          </a:blip>
          <a:stretch>
            <a:fillRect/>
          </a:stretch>
        </p:blipFill>
        <p:spPr>
          <a:xfrm>
            <a:off x="4195664" y="1419657"/>
            <a:ext cx="752767" cy="1369474"/>
          </a:xfrm>
          <a:prstGeom prst="rect">
            <a:avLst/>
          </a:prstGeom>
          <a:noFill/>
          <a:ln>
            <a:noFill/>
          </a:ln>
        </p:spPr>
      </p:pic>
      <p:pic>
        <p:nvPicPr>
          <p:cNvPr id="69" name="Google Shape;69;p15">
            <a:hlinkClick action="ppaction://hlinksldjump" r:id="rId7"/>
          </p:cNvPr>
          <p:cNvPicPr preferRelativeResize="0"/>
          <p:nvPr/>
        </p:nvPicPr>
        <p:blipFill>
          <a:blip r:embed="rId8">
            <a:alphaModFix/>
          </a:blip>
          <a:stretch>
            <a:fillRect/>
          </a:stretch>
        </p:blipFill>
        <p:spPr>
          <a:xfrm>
            <a:off x="5700054" y="1419657"/>
            <a:ext cx="752767" cy="1369459"/>
          </a:xfrm>
          <a:prstGeom prst="rect">
            <a:avLst/>
          </a:prstGeom>
          <a:noFill/>
          <a:ln>
            <a:noFill/>
          </a:ln>
        </p:spPr>
      </p:pic>
      <p:pic>
        <p:nvPicPr>
          <p:cNvPr id="70" name="Google Shape;70;p15">
            <a:hlinkClick action="ppaction://hlinksldjump" r:id="rId9"/>
          </p:cNvPr>
          <p:cNvPicPr preferRelativeResize="0"/>
          <p:nvPr/>
        </p:nvPicPr>
        <p:blipFill>
          <a:blip r:embed="rId10">
            <a:alphaModFix/>
          </a:blip>
          <a:stretch>
            <a:fillRect/>
          </a:stretch>
        </p:blipFill>
        <p:spPr>
          <a:xfrm>
            <a:off x="3442896" y="3129093"/>
            <a:ext cx="752767" cy="1369457"/>
          </a:xfrm>
          <a:prstGeom prst="rect">
            <a:avLst/>
          </a:prstGeom>
          <a:noFill/>
          <a:ln>
            <a:noFill/>
          </a:ln>
        </p:spPr>
      </p:pic>
      <p:pic>
        <p:nvPicPr>
          <p:cNvPr id="71" name="Google Shape;71;p15">
            <a:hlinkClick action="ppaction://hlinksldjump" r:id="rId11"/>
          </p:cNvPr>
          <p:cNvPicPr preferRelativeResize="0"/>
          <p:nvPr/>
        </p:nvPicPr>
        <p:blipFill>
          <a:blip r:embed="rId12">
            <a:alphaModFix/>
          </a:blip>
          <a:stretch>
            <a:fillRect/>
          </a:stretch>
        </p:blipFill>
        <p:spPr>
          <a:xfrm>
            <a:off x="4948431" y="3129093"/>
            <a:ext cx="752767" cy="1369457"/>
          </a:xfrm>
          <a:prstGeom prst="rect">
            <a:avLst/>
          </a:prstGeom>
          <a:noFill/>
          <a:ln>
            <a:noFill/>
          </a:ln>
        </p:spPr>
      </p:pic>
      <p:sp>
        <p:nvSpPr>
          <p:cNvPr id="72" name="Google Shape;72;p15"/>
          <p:cNvSpPr txBox="1"/>
          <p:nvPr/>
        </p:nvSpPr>
        <p:spPr>
          <a:xfrm>
            <a:off x="2484450" y="661100"/>
            <a:ext cx="4175100" cy="644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988">
                <a:solidFill>
                  <a:schemeClr val="lt1"/>
                </a:solidFill>
                <a:latin typeface="Trade Winds"/>
                <a:ea typeface="Trade Winds"/>
                <a:cs typeface="Trade Winds"/>
                <a:sym typeface="Trade Winds"/>
              </a:rPr>
              <a:t>Pick a Card, Iho’t Iha</a:t>
            </a:r>
            <a:endParaRPr b="1" sz="6800">
              <a:solidFill>
                <a:schemeClr val="lt1"/>
              </a:solidFill>
              <a:latin typeface="Trade Winds"/>
              <a:ea typeface="Trade Winds"/>
              <a:cs typeface="Trade Winds"/>
              <a:sym typeface="Trade Wind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 name="Shape 76"/>
        <p:cNvGrpSpPr/>
        <p:nvPr/>
      </p:nvGrpSpPr>
      <p:grpSpPr>
        <a:xfrm>
          <a:off x="0" y="0"/>
          <a:ext cx="0" cy="0"/>
          <a:chOff x="0" y="0"/>
          <a:chExt cx="0" cy="0"/>
        </a:xfrm>
      </p:grpSpPr>
      <p:pic>
        <p:nvPicPr>
          <p:cNvPr id="77" name="Google Shape;77;p16"/>
          <p:cNvPicPr preferRelativeResize="0"/>
          <p:nvPr/>
        </p:nvPicPr>
        <p:blipFill>
          <a:blip r:embed="rId4">
            <a:alphaModFix/>
          </a:blip>
          <a:stretch>
            <a:fillRect/>
          </a:stretch>
        </p:blipFill>
        <p:spPr>
          <a:xfrm>
            <a:off x="3836525" y="386175"/>
            <a:ext cx="1470950" cy="2451600"/>
          </a:xfrm>
          <a:prstGeom prst="rect">
            <a:avLst/>
          </a:prstGeom>
          <a:noFill/>
          <a:ln>
            <a:noFill/>
          </a:ln>
        </p:spPr>
      </p:pic>
      <p:sp>
        <p:nvSpPr>
          <p:cNvPr id="78" name="Google Shape;78;p16"/>
          <p:cNvSpPr txBox="1"/>
          <p:nvPr/>
        </p:nvSpPr>
        <p:spPr>
          <a:xfrm>
            <a:off x="2891550" y="2775975"/>
            <a:ext cx="3360900" cy="2047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lt1"/>
                </a:solidFill>
                <a:latin typeface="Trade Winds"/>
                <a:ea typeface="Trade Winds"/>
                <a:cs typeface="Trade Winds"/>
                <a:sym typeface="Trade Winds"/>
              </a:rPr>
              <a:t>Gaga, the Mother Monster</a:t>
            </a:r>
            <a:endParaRPr sz="1100">
              <a:solidFill>
                <a:schemeClr val="lt1"/>
              </a:solidFill>
              <a:latin typeface="Trade Winds"/>
              <a:ea typeface="Trade Winds"/>
              <a:cs typeface="Trade Winds"/>
              <a:sym typeface="Trade Winds"/>
            </a:endParaRPr>
          </a:p>
          <a:p>
            <a:pPr indent="0" lvl="0" marL="0" rtl="0" algn="ctr">
              <a:spcBef>
                <a:spcPts val="0"/>
              </a:spcBef>
              <a:spcAft>
                <a:spcPts val="0"/>
              </a:spcAft>
              <a:buNone/>
            </a:pPr>
            <a:r>
              <a:rPr lang="en" sz="1100">
                <a:solidFill>
                  <a:schemeClr val="lt1"/>
                </a:solidFill>
                <a:latin typeface="Trade Winds"/>
                <a:ea typeface="Trade Winds"/>
                <a:cs typeface="Trade Winds"/>
                <a:sym typeface="Trade Winds"/>
              </a:rPr>
              <a:t>Goddess of Pop</a:t>
            </a:r>
            <a:endParaRPr sz="1100">
              <a:solidFill>
                <a:schemeClr val="accent6"/>
              </a:solidFill>
              <a:latin typeface="Fondamento"/>
              <a:ea typeface="Fondamento"/>
              <a:cs typeface="Fondamento"/>
              <a:sym typeface="Fondamento"/>
            </a:endParaRPr>
          </a:p>
          <a:p>
            <a:pPr indent="0" lvl="0" marL="0" rtl="0" algn="ctr">
              <a:spcBef>
                <a:spcPts val="0"/>
              </a:spcBef>
              <a:spcAft>
                <a:spcPts val="0"/>
              </a:spcAft>
              <a:buNone/>
            </a:pPr>
            <a:r>
              <a:t/>
            </a:r>
            <a:endParaRPr sz="1100">
              <a:solidFill>
                <a:schemeClr val="accent6"/>
              </a:solidFill>
              <a:latin typeface="Fondamento"/>
              <a:ea typeface="Fondamento"/>
              <a:cs typeface="Fondamento"/>
              <a:sym typeface="Fondamento"/>
            </a:endParaRPr>
          </a:p>
          <a:p>
            <a:pPr indent="0" lvl="0" marL="0" rtl="0" algn="ctr">
              <a:spcBef>
                <a:spcPts val="0"/>
              </a:spcBef>
              <a:spcAft>
                <a:spcPts val="0"/>
              </a:spcAft>
              <a:buNone/>
            </a:pPr>
            <a:r>
              <a:rPr lang="en" sz="1100">
                <a:solidFill>
                  <a:schemeClr val="accent6"/>
                </a:solidFill>
                <a:latin typeface="Fondamento"/>
                <a:ea typeface="Fondamento"/>
                <a:cs typeface="Fondamento"/>
                <a:sym typeface="Fondamento"/>
              </a:rPr>
              <a:t>Background: After defeating the former Goddess of Pop, Madonna in a singing battle war, she became the new generation’s Goddess of Pop. </a:t>
            </a:r>
            <a:endParaRPr sz="1100">
              <a:solidFill>
                <a:schemeClr val="accent6"/>
              </a:solidFill>
              <a:latin typeface="Fondamento"/>
              <a:ea typeface="Fondamento"/>
              <a:cs typeface="Fondamento"/>
              <a:sym typeface="Fondamento"/>
            </a:endParaRPr>
          </a:p>
          <a:p>
            <a:pPr indent="0" lvl="0" marL="0" rtl="0" algn="ctr">
              <a:spcBef>
                <a:spcPts val="0"/>
              </a:spcBef>
              <a:spcAft>
                <a:spcPts val="0"/>
              </a:spcAft>
              <a:buNone/>
            </a:pPr>
            <a:r>
              <a:t/>
            </a:r>
            <a:endParaRPr sz="1100">
              <a:solidFill>
                <a:schemeClr val="accent6"/>
              </a:solidFill>
              <a:latin typeface="Fondamento"/>
              <a:ea typeface="Fondamento"/>
              <a:cs typeface="Fondamento"/>
              <a:sym typeface="Fondamento"/>
            </a:endParaRPr>
          </a:p>
          <a:p>
            <a:pPr indent="0" lvl="0" marL="0" rtl="0" algn="ctr">
              <a:spcBef>
                <a:spcPts val="0"/>
              </a:spcBef>
              <a:spcAft>
                <a:spcPts val="0"/>
              </a:spcAft>
              <a:buNone/>
            </a:pPr>
            <a:r>
              <a:rPr lang="en" sz="1100">
                <a:solidFill>
                  <a:schemeClr val="accent6"/>
                </a:solidFill>
                <a:latin typeface="Fondamento"/>
                <a:ea typeface="Fondamento"/>
                <a:cs typeface="Fondamento"/>
                <a:sym typeface="Fondamento"/>
              </a:rPr>
              <a:t>Power: She’s the only one who can transform into any genres, gave birth into a new genre and the one that can end a particular genre. She’s unbeatable.</a:t>
            </a:r>
            <a:endParaRPr sz="1100">
              <a:solidFill>
                <a:schemeClr val="accent6"/>
              </a:solidFill>
              <a:latin typeface="Fondamento"/>
              <a:ea typeface="Fondamento"/>
              <a:cs typeface="Fondamento"/>
              <a:sym typeface="Fondamento"/>
            </a:endParaRPr>
          </a:p>
          <a:p>
            <a:pPr indent="0" lvl="0" marL="0" rtl="0" algn="ctr">
              <a:spcBef>
                <a:spcPts val="0"/>
              </a:spcBef>
              <a:spcAft>
                <a:spcPts val="0"/>
              </a:spcAft>
              <a:buNone/>
            </a:pPr>
            <a:r>
              <a:rPr lang="en" sz="1100">
                <a:solidFill>
                  <a:schemeClr val="accent6"/>
                </a:solidFill>
                <a:latin typeface="Fondamento"/>
                <a:ea typeface="Fondamento"/>
                <a:cs typeface="Fondamento"/>
                <a:sym typeface="Fondamento"/>
              </a:rPr>
              <a:t>She’s a Goddess and a Monster.</a:t>
            </a:r>
            <a:endParaRPr>
              <a:solidFill>
                <a:schemeClr val="accent6"/>
              </a:solidFill>
              <a:latin typeface="Fondamento"/>
              <a:ea typeface="Fondamento"/>
              <a:cs typeface="Fondamento"/>
              <a:sym typeface="Fondamento"/>
            </a:endParaRPr>
          </a:p>
        </p:txBody>
      </p:sp>
      <p:sp>
        <p:nvSpPr>
          <p:cNvPr id="79" name="Google Shape;79;p16"/>
          <p:cNvSpPr txBox="1"/>
          <p:nvPr/>
        </p:nvSpPr>
        <p:spPr>
          <a:xfrm>
            <a:off x="6956625" y="3312400"/>
            <a:ext cx="21051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600" u="sng">
                <a:solidFill>
                  <a:schemeClr val="dk2"/>
                </a:solidFill>
                <a:highlight>
                  <a:srgbClr val="B6D7A8"/>
                </a:highlight>
                <a:latin typeface="Trade Winds"/>
                <a:ea typeface="Trade Winds"/>
                <a:cs typeface="Trade Winds"/>
                <a:sym typeface="Trade Winds"/>
                <a:hlinkClick action="ppaction://hlinksldjump" r:id="rId5">
                  <a:extLst>
                    <a:ext uri="{A12FA001-AC4F-418D-AE19-62706E023703}">
                      <ahyp:hlinkClr val="tx"/>
                    </a:ext>
                  </a:extLst>
                </a:hlinkClick>
              </a:rPr>
              <a:t>Pick Here</a:t>
            </a:r>
            <a:endParaRPr sz="100">
              <a:solidFill>
                <a:schemeClr val="dk2"/>
              </a:solidFill>
              <a:highlight>
                <a:srgbClr val="B6D7A8"/>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pic>
        <p:nvPicPr>
          <p:cNvPr id="84" name="Google Shape;84;p17"/>
          <p:cNvPicPr preferRelativeResize="0"/>
          <p:nvPr/>
        </p:nvPicPr>
        <p:blipFill>
          <a:blip r:embed="rId4">
            <a:alphaModFix/>
          </a:blip>
          <a:stretch>
            <a:fillRect/>
          </a:stretch>
        </p:blipFill>
        <p:spPr>
          <a:xfrm>
            <a:off x="3836525" y="367813"/>
            <a:ext cx="1470950" cy="2451574"/>
          </a:xfrm>
          <a:prstGeom prst="rect">
            <a:avLst/>
          </a:prstGeom>
          <a:noFill/>
          <a:ln>
            <a:noFill/>
          </a:ln>
        </p:spPr>
      </p:pic>
      <p:sp>
        <p:nvSpPr>
          <p:cNvPr id="85" name="Google Shape;85;p17"/>
          <p:cNvSpPr txBox="1"/>
          <p:nvPr/>
        </p:nvSpPr>
        <p:spPr>
          <a:xfrm>
            <a:off x="3072000" y="2755050"/>
            <a:ext cx="3000000" cy="2385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lt1"/>
                </a:solidFill>
                <a:latin typeface="Trade Winds"/>
                <a:ea typeface="Trade Winds"/>
                <a:cs typeface="Trade Winds"/>
                <a:sym typeface="Trade Winds"/>
              </a:rPr>
              <a:t>Ariana, The Vocal Monster</a:t>
            </a:r>
            <a:endParaRPr sz="1100">
              <a:solidFill>
                <a:schemeClr val="lt1"/>
              </a:solidFill>
              <a:latin typeface="Trade Winds"/>
              <a:ea typeface="Trade Winds"/>
              <a:cs typeface="Trade Winds"/>
              <a:sym typeface="Trade Winds"/>
            </a:endParaRPr>
          </a:p>
          <a:p>
            <a:pPr indent="0" lvl="0" marL="0" rtl="0" algn="ctr">
              <a:spcBef>
                <a:spcPts val="0"/>
              </a:spcBef>
              <a:spcAft>
                <a:spcPts val="0"/>
              </a:spcAft>
              <a:buNone/>
            </a:pPr>
            <a:r>
              <a:rPr lang="en" sz="1100">
                <a:solidFill>
                  <a:schemeClr val="lt1"/>
                </a:solidFill>
                <a:latin typeface="Trade Winds"/>
                <a:ea typeface="Trade Winds"/>
                <a:cs typeface="Trade Winds"/>
                <a:sym typeface="Trade Winds"/>
              </a:rPr>
              <a:t>One of the Main Pop Goddess</a:t>
            </a:r>
            <a:endParaRPr sz="1100">
              <a:solidFill>
                <a:schemeClr val="lt1"/>
              </a:solidFill>
              <a:latin typeface="Trade Winds"/>
              <a:ea typeface="Trade Winds"/>
              <a:cs typeface="Trade Winds"/>
              <a:sym typeface="Trade Winds"/>
            </a:endParaRPr>
          </a:p>
          <a:p>
            <a:pPr indent="0" lvl="0" marL="0" rtl="0" algn="ctr">
              <a:spcBef>
                <a:spcPts val="0"/>
              </a:spcBef>
              <a:spcAft>
                <a:spcPts val="0"/>
              </a:spcAft>
              <a:buNone/>
            </a:pPr>
            <a:r>
              <a:t/>
            </a:r>
            <a:endParaRPr sz="1100">
              <a:solidFill>
                <a:schemeClr val="accent6"/>
              </a:solidFill>
              <a:latin typeface="Fondamento"/>
              <a:ea typeface="Fondamento"/>
              <a:cs typeface="Fondamento"/>
              <a:sym typeface="Fondamento"/>
            </a:endParaRPr>
          </a:p>
          <a:p>
            <a:pPr indent="0" lvl="0" marL="0" rtl="0" algn="ctr">
              <a:spcBef>
                <a:spcPts val="0"/>
              </a:spcBef>
              <a:spcAft>
                <a:spcPts val="0"/>
              </a:spcAft>
              <a:buNone/>
            </a:pPr>
            <a:r>
              <a:rPr lang="en" sz="1100">
                <a:solidFill>
                  <a:schemeClr val="accent6"/>
                </a:solidFill>
                <a:latin typeface="Fondamento"/>
                <a:ea typeface="Fondamento"/>
                <a:cs typeface="Fondamento"/>
                <a:sym typeface="Fondamento"/>
              </a:rPr>
              <a:t>Background: Ariana is Mariah Carey’s most beloved student but after the mysterious disappearance of the Goddess Mariah Carey, Ariana replaced Mariah and continue her legacy.</a:t>
            </a:r>
            <a:endParaRPr sz="1100">
              <a:solidFill>
                <a:schemeClr val="accent6"/>
              </a:solidFill>
              <a:latin typeface="Fondamento"/>
              <a:ea typeface="Fondamento"/>
              <a:cs typeface="Fondamento"/>
              <a:sym typeface="Fondamento"/>
            </a:endParaRPr>
          </a:p>
          <a:p>
            <a:pPr indent="0" lvl="0" marL="0" rtl="0" algn="ctr">
              <a:spcBef>
                <a:spcPts val="0"/>
              </a:spcBef>
              <a:spcAft>
                <a:spcPts val="0"/>
              </a:spcAft>
              <a:buNone/>
            </a:pPr>
            <a:r>
              <a:t/>
            </a:r>
            <a:endParaRPr sz="1100">
              <a:solidFill>
                <a:schemeClr val="accent6"/>
              </a:solidFill>
              <a:latin typeface="Fondamento"/>
              <a:ea typeface="Fondamento"/>
              <a:cs typeface="Fondamento"/>
              <a:sym typeface="Fondamento"/>
            </a:endParaRPr>
          </a:p>
          <a:p>
            <a:pPr indent="0" lvl="0" marL="0" rtl="0" algn="ctr">
              <a:spcBef>
                <a:spcPts val="0"/>
              </a:spcBef>
              <a:spcAft>
                <a:spcPts val="0"/>
              </a:spcAft>
              <a:buNone/>
            </a:pPr>
            <a:r>
              <a:rPr lang="en" sz="1100">
                <a:solidFill>
                  <a:schemeClr val="accent6"/>
                </a:solidFill>
                <a:latin typeface="Fondamento"/>
                <a:ea typeface="Fondamento"/>
                <a:cs typeface="Fondamento"/>
                <a:sym typeface="Fondamento"/>
              </a:rPr>
              <a:t>Power: She can make other Gods and Goddesses disappear with her bird-like whistle tone and she can put a particular genre at risk and make it flop or come near to its extinction.</a:t>
            </a:r>
            <a:endParaRPr/>
          </a:p>
        </p:txBody>
      </p:sp>
      <p:sp>
        <p:nvSpPr>
          <p:cNvPr id="86" name="Google Shape;86;p17"/>
          <p:cNvSpPr txBox="1"/>
          <p:nvPr/>
        </p:nvSpPr>
        <p:spPr>
          <a:xfrm>
            <a:off x="7126750" y="3449550"/>
            <a:ext cx="16365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600" u="sng">
                <a:solidFill>
                  <a:schemeClr val="dk2"/>
                </a:solidFill>
                <a:highlight>
                  <a:srgbClr val="B6D7A8"/>
                </a:highlight>
                <a:latin typeface="Trade Winds"/>
                <a:ea typeface="Trade Winds"/>
                <a:cs typeface="Trade Winds"/>
                <a:sym typeface="Trade Winds"/>
                <a:hlinkClick action="ppaction://hlinksldjump" r:id="rId5">
                  <a:extLst>
                    <a:ext uri="{A12FA001-AC4F-418D-AE19-62706E023703}">
                      <ahyp:hlinkClr val="tx"/>
                    </a:ext>
                  </a:extLst>
                </a:hlinkClick>
              </a:rPr>
              <a:t>Pick Here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 name="Shape 90"/>
        <p:cNvGrpSpPr/>
        <p:nvPr/>
      </p:nvGrpSpPr>
      <p:grpSpPr>
        <a:xfrm>
          <a:off x="0" y="0"/>
          <a:ext cx="0" cy="0"/>
          <a:chOff x="0" y="0"/>
          <a:chExt cx="0" cy="0"/>
        </a:xfrm>
      </p:grpSpPr>
      <p:sp>
        <p:nvSpPr>
          <p:cNvPr id="91" name="Google Shape;91;p18"/>
          <p:cNvSpPr txBox="1"/>
          <p:nvPr/>
        </p:nvSpPr>
        <p:spPr>
          <a:xfrm>
            <a:off x="3072000" y="2755050"/>
            <a:ext cx="3000000" cy="221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lt1"/>
                </a:solidFill>
                <a:latin typeface="Trade Winds"/>
                <a:ea typeface="Trade Winds"/>
                <a:cs typeface="Trade Winds"/>
                <a:sym typeface="Trade Winds"/>
              </a:rPr>
              <a:t>Lana</a:t>
            </a:r>
            <a:r>
              <a:rPr lang="en" sz="1100">
                <a:solidFill>
                  <a:schemeClr val="lt1"/>
                </a:solidFill>
                <a:latin typeface="Trade Winds"/>
                <a:ea typeface="Trade Winds"/>
                <a:cs typeface="Trade Winds"/>
                <a:sym typeface="Trade Winds"/>
              </a:rPr>
              <a:t>, The Mistress of Misery</a:t>
            </a:r>
            <a:endParaRPr sz="1100">
              <a:solidFill>
                <a:schemeClr val="lt1"/>
              </a:solidFill>
              <a:latin typeface="Trade Winds"/>
              <a:ea typeface="Trade Winds"/>
              <a:cs typeface="Trade Winds"/>
              <a:sym typeface="Trade Winds"/>
            </a:endParaRPr>
          </a:p>
          <a:p>
            <a:pPr indent="0" lvl="0" marL="0" rtl="0" algn="ctr">
              <a:spcBef>
                <a:spcPts val="0"/>
              </a:spcBef>
              <a:spcAft>
                <a:spcPts val="0"/>
              </a:spcAft>
              <a:buNone/>
            </a:pPr>
            <a:r>
              <a:rPr lang="en" sz="1100">
                <a:solidFill>
                  <a:schemeClr val="lt1"/>
                </a:solidFill>
                <a:latin typeface="Trade Winds"/>
                <a:ea typeface="Trade Winds"/>
                <a:cs typeface="Trade Winds"/>
                <a:sym typeface="Trade Winds"/>
              </a:rPr>
              <a:t>The Goddess of Indie</a:t>
            </a:r>
            <a:endParaRPr sz="1100">
              <a:solidFill>
                <a:schemeClr val="lt1"/>
              </a:solidFill>
              <a:latin typeface="Trade Winds"/>
              <a:ea typeface="Trade Winds"/>
              <a:cs typeface="Trade Winds"/>
              <a:sym typeface="Trade Winds"/>
            </a:endParaRPr>
          </a:p>
          <a:p>
            <a:pPr indent="0" lvl="0" marL="0" rtl="0" algn="ctr">
              <a:spcBef>
                <a:spcPts val="0"/>
              </a:spcBef>
              <a:spcAft>
                <a:spcPts val="0"/>
              </a:spcAft>
              <a:buNone/>
            </a:pPr>
            <a:r>
              <a:t/>
            </a:r>
            <a:endParaRPr sz="1100">
              <a:solidFill>
                <a:schemeClr val="accent6"/>
              </a:solidFill>
              <a:latin typeface="Fondamento"/>
              <a:ea typeface="Fondamento"/>
              <a:cs typeface="Fondamento"/>
              <a:sym typeface="Fondamento"/>
            </a:endParaRPr>
          </a:p>
          <a:p>
            <a:pPr indent="0" lvl="0" marL="0" rtl="0" algn="ctr">
              <a:spcBef>
                <a:spcPts val="0"/>
              </a:spcBef>
              <a:spcAft>
                <a:spcPts val="0"/>
              </a:spcAft>
              <a:buNone/>
            </a:pPr>
            <a:r>
              <a:rPr lang="en" sz="1100">
                <a:solidFill>
                  <a:schemeClr val="accent6"/>
                </a:solidFill>
                <a:latin typeface="Fondamento"/>
                <a:ea typeface="Fondamento"/>
                <a:cs typeface="Fondamento"/>
                <a:sym typeface="Fondamento"/>
              </a:rPr>
              <a:t>Background: After Marrying the Rock God Elvis, Lana killed him and became a Goddess. Making Rock &amp; Roll fade into the scene, so she can make Indie more powerful.</a:t>
            </a:r>
            <a:endParaRPr sz="1100">
              <a:solidFill>
                <a:schemeClr val="accent6"/>
              </a:solidFill>
              <a:latin typeface="Fondamento"/>
              <a:ea typeface="Fondamento"/>
              <a:cs typeface="Fondamento"/>
              <a:sym typeface="Fondamento"/>
            </a:endParaRPr>
          </a:p>
          <a:p>
            <a:pPr indent="0" lvl="0" marL="0" rtl="0" algn="ctr">
              <a:spcBef>
                <a:spcPts val="0"/>
              </a:spcBef>
              <a:spcAft>
                <a:spcPts val="0"/>
              </a:spcAft>
              <a:buNone/>
            </a:pPr>
            <a:r>
              <a:t/>
            </a:r>
            <a:endParaRPr sz="1100">
              <a:solidFill>
                <a:schemeClr val="accent6"/>
              </a:solidFill>
              <a:latin typeface="Fondamento"/>
              <a:ea typeface="Fondamento"/>
              <a:cs typeface="Fondamento"/>
              <a:sym typeface="Fondamento"/>
            </a:endParaRPr>
          </a:p>
          <a:p>
            <a:pPr indent="0" lvl="0" marL="0" rtl="0" algn="ctr">
              <a:spcBef>
                <a:spcPts val="0"/>
              </a:spcBef>
              <a:spcAft>
                <a:spcPts val="0"/>
              </a:spcAft>
              <a:buNone/>
            </a:pPr>
            <a:r>
              <a:rPr lang="en" sz="1100">
                <a:solidFill>
                  <a:schemeClr val="accent6"/>
                </a:solidFill>
                <a:latin typeface="Fondamento"/>
                <a:ea typeface="Fondamento"/>
                <a:cs typeface="Fondamento"/>
                <a:sym typeface="Fondamento"/>
              </a:rPr>
              <a:t>Power: As the Goddess Witch and a Cult Leader, she can cast a spell to any Gods and Goddesses, make them weak and steal their soul. Can also make a genre powerful.</a:t>
            </a:r>
            <a:endParaRPr/>
          </a:p>
        </p:txBody>
      </p:sp>
      <p:pic>
        <p:nvPicPr>
          <p:cNvPr id="92" name="Google Shape;92;p18"/>
          <p:cNvPicPr preferRelativeResize="0"/>
          <p:nvPr/>
        </p:nvPicPr>
        <p:blipFill>
          <a:blip r:embed="rId4">
            <a:alphaModFix/>
          </a:blip>
          <a:stretch>
            <a:fillRect/>
          </a:stretch>
        </p:blipFill>
        <p:spPr>
          <a:xfrm>
            <a:off x="3836525" y="349425"/>
            <a:ext cx="1470950" cy="2451600"/>
          </a:xfrm>
          <a:prstGeom prst="rect">
            <a:avLst/>
          </a:prstGeom>
          <a:noFill/>
          <a:ln>
            <a:noFill/>
          </a:ln>
        </p:spPr>
      </p:pic>
      <p:sp>
        <p:nvSpPr>
          <p:cNvPr id="93" name="Google Shape;93;p18"/>
          <p:cNvSpPr txBox="1"/>
          <p:nvPr/>
        </p:nvSpPr>
        <p:spPr>
          <a:xfrm>
            <a:off x="7199275" y="3458550"/>
            <a:ext cx="16125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600" u="sng">
                <a:solidFill>
                  <a:schemeClr val="dk2"/>
                </a:solidFill>
                <a:highlight>
                  <a:srgbClr val="B6D7A8"/>
                </a:highlight>
                <a:latin typeface="Trade Winds"/>
                <a:ea typeface="Trade Winds"/>
                <a:cs typeface="Trade Winds"/>
                <a:sym typeface="Trade Winds"/>
                <a:hlinkClick action="ppaction://hlinksldjump" r:id="rId5">
                  <a:extLst>
                    <a:ext uri="{A12FA001-AC4F-418D-AE19-62706E023703}">
                      <ahyp:hlinkClr val="tx"/>
                    </a:ext>
                  </a:extLst>
                </a:hlinkClick>
              </a:rPr>
              <a:t>Pick Here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7" name="Shape 97"/>
        <p:cNvGrpSpPr/>
        <p:nvPr/>
      </p:nvGrpSpPr>
      <p:grpSpPr>
        <a:xfrm>
          <a:off x="0" y="0"/>
          <a:ext cx="0" cy="0"/>
          <a:chOff x="0" y="0"/>
          <a:chExt cx="0" cy="0"/>
        </a:xfrm>
      </p:grpSpPr>
      <p:pic>
        <p:nvPicPr>
          <p:cNvPr id="98" name="Google Shape;98;p19"/>
          <p:cNvPicPr preferRelativeResize="0"/>
          <p:nvPr/>
        </p:nvPicPr>
        <p:blipFill>
          <a:blip r:embed="rId4">
            <a:alphaModFix/>
          </a:blip>
          <a:stretch>
            <a:fillRect/>
          </a:stretch>
        </p:blipFill>
        <p:spPr>
          <a:xfrm>
            <a:off x="3836525" y="367813"/>
            <a:ext cx="1470950" cy="2451574"/>
          </a:xfrm>
          <a:prstGeom prst="rect">
            <a:avLst/>
          </a:prstGeom>
          <a:noFill/>
          <a:ln>
            <a:noFill/>
          </a:ln>
        </p:spPr>
      </p:pic>
      <p:sp>
        <p:nvSpPr>
          <p:cNvPr id="99" name="Google Shape;99;p19"/>
          <p:cNvSpPr txBox="1"/>
          <p:nvPr/>
        </p:nvSpPr>
        <p:spPr>
          <a:xfrm>
            <a:off x="3072000" y="2755050"/>
            <a:ext cx="3000000" cy="2385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lt1"/>
                </a:solidFill>
                <a:latin typeface="Trade Winds"/>
                <a:ea typeface="Trade Winds"/>
                <a:cs typeface="Trade Winds"/>
                <a:sym typeface="Trade Winds"/>
              </a:rPr>
              <a:t>Nicki, The Diss Monster</a:t>
            </a:r>
            <a:endParaRPr sz="1100">
              <a:solidFill>
                <a:schemeClr val="lt1"/>
              </a:solidFill>
              <a:latin typeface="Trade Winds"/>
              <a:ea typeface="Trade Winds"/>
              <a:cs typeface="Trade Winds"/>
              <a:sym typeface="Trade Winds"/>
            </a:endParaRPr>
          </a:p>
          <a:p>
            <a:pPr indent="0" lvl="0" marL="0" rtl="0" algn="ctr">
              <a:spcBef>
                <a:spcPts val="0"/>
              </a:spcBef>
              <a:spcAft>
                <a:spcPts val="0"/>
              </a:spcAft>
              <a:buNone/>
            </a:pPr>
            <a:r>
              <a:rPr lang="en" sz="1100">
                <a:solidFill>
                  <a:schemeClr val="lt1"/>
                </a:solidFill>
                <a:latin typeface="Trade Winds"/>
                <a:ea typeface="Trade Winds"/>
                <a:cs typeface="Trade Winds"/>
                <a:sym typeface="Trade Winds"/>
              </a:rPr>
              <a:t>The Goddess Of Rap</a:t>
            </a:r>
            <a:endParaRPr sz="1100">
              <a:solidFill>
                <a:schemeClr val="lt1"/>
              </a:solidFill>
              <a:latin typeface="Trade Winds"/>
              <a:ea typeface="Trade Winds"/>
              <a:cs typeface="Trade Winds"/>
              <a:sym typeface="Trade Winds"/>
            </a:endParaRPr>
          </a:p>
          <a:p>
            <a:pPr indent="0" lvl="0" marL="0" rtl="0" algn="ctr">
              <a:spcBef>
                <a:spcPts val="0"/>
              </a:spcBef>
              <a:spcAft>
                <a:spcPts val="0"/>
              </a:spcAft>
              <a:buNone/>
            </a:pPr>
            <a:r>
              <a:t/>
            </a:r>
            <a:endParaRPr sz="1100">
              <a:solidFill>
                <a:schemeClr val="accent6"/>
              </a:solidFill>
              <a:latin typeface="Fondamento"/>
              <a:ea typeface="Fondamento"/>
              <a:cs typeface="Fondamento"/>
              <a:sym typeface="Fondamento"/>
            </a:endParaRPr>
          </a:p>
          <a:p>
            <a:pPr indent="0" lvl="0" marL="0" rtl="0" algn="ctr">
              <a:spcBef>
                <a:spcPts val="0"/>
              </a:spcBef>
              <a:spcAft>
                <a:spcPts val="0"/>
              </a:spcAft>
              <a:buNone/>
            </a:pPr>
            <a:r>
              <a:rPr lang="en" sz="1100">
                <a:solidFill>
                  <a:schemeClr val="accent6"/>
                </a:solidFill>
                <a:latin typeface="Fondamento"/>
                <a:ea typeface="Fondamento"/>
                <a:cs typeface="Fondamento"/>
                <a:sym typeface="Fondamento"/>
              </a:rPr>
              <a:t>Background: Before becoming the Goddess of Rap, she was part of the underground music group  ‘Wrath Rippers” that is against the Gods &amp; Goddesses of Musico. She was offered to be the Goddess of the new genre created by Gaga, The Rap of Musico but in exchange for that, Nicki needs to betray the Wrath Rippers.</a:t>
            </a:r>
            <a:endParaRPr sz="1100">
              <a:solidFill>
                <a:schemeClr val="accent6"/>
              </a:solidFill>
              <a:latin typeface="Fondamento"/>
              <a:ea typeface="Fondamento"/>
              <a:cs typeface="Fondamento"/>
              <a:sym typeface="Fondamento"/>
            </a:endParaRPr>
          </a:p>
          <a:p>
            <a:pPr indent="0" lvl="0" marL="0" rtl="0" algn="ctr">
              <a:spcBef>
                <a:spcPts val="0"/>
              </a:spcBef>
              <a:spcAft>
                <a:spcPts val="0"/>
              </a:spcAft>
              <a:buNone/>
            </a:pPr>
            <a:r>
              <a:t/>
            </a:r>
            <a:endParaRPr sz="1100">
              <a:solidFill>
                <a:schemeClr val="accent6"/>
              </a:solidFill>
              <a:latin typeface="Fondamento"/>
              <a:ea typeface="Fondamento"/>
              <a:cs typeface="Fondamento"/>
              <a:sym typeface="Fondamento"/>
            </a:endParaRPr>
          </a:p>
          <a:p>
            <a:pPr indent="0" lvl="0" marL="0" rtl="0" algn="ctr">
              <a:spcBef>
                <a:spcPts val="0"/>
              </a:spcBef>
              <a:spcAft>
                <a:spcPts val="0"/>
              </a:spcAft>
              <a:buNone/>
            </a:pPr>
            <a:r>
              <a:rPr lang="en" sz="1100">
                <a:solidFill>
                  <a:schemeClr val="accent6"/>
                </a:solidFill>
                <a:latin typeface="Fondamento"/>
                <a:ea typeface="Fondamento"/>
                <a:cs typeface="Fondamento"/>
                <a:sym typeface="Fondamento"/>
              </a:rPr>
              <a:t>Power: Can diss any Gods and Goddesses to filth until its reputation is ruined.</a:t>
            </a:r>
            <a:endParaRPr/>
          </a:p>
        </p:txBody>
      </p:sp>
      <p:pic>
        <p:nvPicPr>
          <p:cNvPr id="100" name="Google Shape;100;p19"/>
          <p:cNvPicPr preferRelativeResize="0"/>
          <p:nvPr/>
        </p:nvPicPr>
        <p:blipFill>
          <a:blip r:embed="rId5">
            <a:alphaModFix/>
          </a:blip>
          <a:stretch>
            <a:fillRect/>
          </a:stretch>
        </p:blipFill>
        <p:spPr>
          <a:xfrm>
            <a:off x="3836525" y="367813"/>
            <a:ext cx="1470950" cy="2451574"/>
          </a:xfrm>
          <a:prstGeom prst="rect">
            <a:avLst/>
          </a:prstGeom>
          <a:noFill/>
          <a:ln>
            <a:noFill/>
          </a:ln>
        </p:spPr>
      </p:pic>
      <p:sp>
        <p:nvSpPr>
          <p:cNvPr id="101" name="Google Shape;101;p19"/>
          <p:cNvSpPr txBox="1"/>
          <p:nvPr/>
        </p:nvSpPr>
        <p:spPr>
          <a:xfrm>
            <a:off x="7013850" y="3442450"/>
            <a:ext cx="19107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600" u="sng">
                <a:solidFill>
                  <a:schemeClr val="dk2"/>
                </a:solidFill>
                <a:highlight>
                  <a:srgbClr val="B6D7A8"/>
                </a:highlight>
                <a:latin typeface="Trade Winds"/>
                <a:ea typeface="Trade Winds"/>
                <a:cs typeface="Trade Winds"/>
                <a:sym typeface="Trade Winds"/>
                <a:hlinkClick action="ppaction://hlinksldjump" r:id="rId6">
                  <a:extLst>
                    <a:ext uri="{A12FA001-AC4F-418D-AE19-62706E023703}">
                      <ahyp:hlinkClr val="tx"/>
                    </a:ext>
                  </a:extLst>
                </a:hlinkClick>
              </a:rPr>
              <a:t>Pick Here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5" name="Shape 105"/>
        <p:cNvGrpSpPr/>
        <p:nvPr/>
      </p:nvGrpSpPr>
      <p:grpSpPr>
        <a:xfrm>
          <a:off x="0" y="0"/>
          <a:ext cx="0" cy="0"/>
          <a:chOff x="0" y="0"/>
          <a:chExt cx="0" cy="0"/>
        </a:xfrm>
      </p:grpSpPr>
      <p:pic>
        <p:nvPicPr>
          <p:cNvPr id="106" name="Google Shape;106;p20"/>
          <p:cNvPicPr preferRelativeResize="0"/>
          <p:nvPr/>
        </p:nvPicPr>
        <p:blipFill>
          <a:blip r:embed="rId4">
            <a:alphaModFix/>
          </a:blip>
          <a:stretch>
            <a:fillRect/>
          </a:stretch>
        </p:blipFill>
        <p:spPr>
          <a:xfrm>
            <a:off x="3836525" y="367813"/>
            <a:ext cx="1470950" cy="2451574"/>
          </a:xfrm>
          <a:prstGeom prst="rect">
            <a:avLst/>
          </a:prstGeom>
          <a:noFill/>
          <a:ln>
            <a:noFill/>
          </a:ln>
        </p:spPr>
      </p:pic>
      <p:sp>
        <p:nvSpPr>
          <p:cNvPr id="107" name="Google Shape;107;p20"/>
          <p:cNvSpPr txBox="1"/>
          <p:nvPr/>
        </p:nvSpPr>
        <p:spPr>
          <a:xfrm>
            <a:off x="3072000" y="2755050"/>
            <a:ext cx="3000000" cy="2047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lt1"/>
                </a:solidFill>
                <a:latin typeface="Trade Winds"/>
                <a:ea typeface="Trade Winds"/>
                <a:cs typeface="Trade Winds"/>
                <a:sym typeface="Trade Winds"/>
              </a:rPr>
              <a:t>Melanie</a:t>
            </a:r>
            <a:r>
              <a:rPr lang="en" sz="1100">
                <a:solidFill>
                  <a:schemeClr val="lt1"/>
                </a:solidFill>
                <a:latin typeface="Trade Winds"/>
                <a:ea typeface="Trade Winds"/>
                <a:cs typeface="Trade Winds"/>
                <a:sym typeface="Trade Winds"/>
              </a:rPr>
              <a:t>, The Dark Fairy</a:t>
            </a:r>
            <a:endParaRPr sz="1100">
              <a:solidFill>
                <a:schemeClr val="lt1"/>
              </a:solidFill>
              <a:latin typeface="Trade Winds"/>
              <a:ea typeface="Trade Winds"/>
              <a:cs typeface="Trade Winds"/>
              <a:sym typeface="Trade Winds"/>
            </a:endParaRPr>
          </a:p>
          <a:p>
            <a:pPr indent="0" lvl="0" marL="0" rtl="0" algn="ctr">
              <a:spcBef>
                <a:spcPts val="0"/>
              </a:spcBef>
              <a:spcAft>
                <a:spcPts val="0"/>
              </a:spcAft>
              <a:buNone/>
            </a:pPr>
            <a:r>
              <a:rPr lang="en" sz="1100">
                <a:solidFill>
                  <a:schemeClr val="lt1"/>
                </a:solidFill>
                <a:latin typeface="Trade Winds"/>
                <a:ea typeface="Trade Winds"/>
                <a:cs typeface="Trade Winds"/>
                <a:sym typeface="Trade Winds"/>
              </a:rPr>
              <a:t>The Alternative Pop Goddess</a:t>
            </a:r>
            <a:endParaRPr sz="1100">
              <a:solidFill>
                <a:schemeClr val="lt1"/>
              </a:solidFill>
              <a:latin typeface="Trade Winds"/>
              <a:ea typeface="Trade Winds"/>
              <a:cs typeface="Trade Winds"/>
              <a:sym typeface="Trade Winds"/>
            </a:endParaRPr>
          </a:p>
          <a:p>
            <a:pPr indent="0" lvl="0" marL="0" rtl="0" algn="ctr">
              <a:spcBef>
                <a:spcPts val="0"/>
              </a:spcBef>
              <a:spcAft>
                <a:spcPts val="0"/>
              </a:spcAft>
              <a:buNone/>
            </a:pPr>
            <a:r>
              <a:t/>
            </a:r>
            <a:endParaRPr sz="1100">
              <a:solidFill>
                <a:schemeClr val="accent6"/>
              </a:solidFill>
              <a:latin typeface="Fondamento"/>
              <a:ea typeface="Fondamento"/>
              <a:cs typeface="Fondamento"/>
              <a:sym typeface="Fondamento"/>
            </a:endParaRPr>
          </a:p>
          <a:p>
            <a:pPr indent="0" lvl="0" marL="0" rtl="0" algn="ctr">
              <a:spcBef>
                <a:spcPts val="0"/>
              </a:spcBef>
              <a:spcAft>
                <a:spcPts val="0"/>
              </a:spcAft>
              <a:buNone/>
            </a:pPr>
            <a:r>
              <a:rPr lang="en" sz="1100">
                <a:solidFill>
                  <a:schemeClr val="accent6"/>
                </a:solidFill>
                <a:latin typeface="Fondamento"/>
                <a:ea typeface="Fondamento"/>
                <a:cs typeface="Fondamento"/>
                <a:sym typeface="Fondamento"/>
              </a:rPr>
              <a:t>Background: Living in an alter world of Musico, Melanie is the undiscovered child of Musico until one day, Gaga and Lana join their forces on summoning the last child of Musico.</a:t>
            </a:r>
            <a:endParaRPr sz="1100">
              <a:solidFill>
                <a:schemeClr val="accent6"/>
              </a:solidFill>
              <a:latin typeface="Fondamento"/>
              <a:ea typeface="Fondamento"/>
              <a:cs typeface="Fondamento"/>
              <a:sym typeface="Fondamento"/>
            </a:endParaRPr>
          </a:p>
          <a:p>
            <a:pPr indent="0" lvl="0" marL="0" rtl="0" algn="ctr">
              <a:spcBef>
                <a:spcPts val="0"/>
              </a:spcBef>
              <a:spcAft>
                <a:spcPts val="0"/>
              </a:spcAft>
              <a:buNone/>
            </a:pPr>
            <a:r>
              <a:t/>
            </a:r>
            <a:endParaRPr sz="1100">
              <a:solidFill>
                <a:schemeClr val="accent6"/>
              </a:solidFill>
              <a:latin typeface="Fondamento"/>
              <a:ea typeface="Fondamento"/>
              <a:cs typeface="Fondamento"/>
              <a:sym typeface="Fondamento"/>
            </a:endParaRPr>
          </a:p>
          <a:p>
            <a:pPr indent="0" lvl="0" marL="0" rtl="0" algn="ctr">
              <a:spcBef>
                <a:spcPts val="0"/>
              </a:spcBef>
              <a:spcAft>
                <a:spcPts val="0"/>
              </a:spcAft>
              <a:buNone/>
            </a:pPr>
            <a:r>
              <a:rPr lang="en" sz="1100">
                <a:solidFill>
                  <a:schemeClr val="accent6"/>
                </a:solidFill>
                <a:latin typeface="Fondamento"/>
                <a:ea typeface="Fondamento"/>
                <a:cs typeface="Fondamento"/>
                <a:sym typeface="Fondamento"/>
              </a:rPr>
              <a:t>Power: She can manipulate the memories of anyone, she can merge genres and is equivalent with the Goddess of Pop.</a:t>
            </a:r>
            <a:endParaRPr/>
          </a:p>
        </p:txBody>
      </p:sp>
      <p:pic>
        <p:nvPicPr>
          <p:cNvPr id="108" name="Google Shape;108;p20"/>
          <p:cNvPicPr preferRelativeResize="0"/>
          <p:nvPr/>
        </p:nvPicPr>
        <p:blipFill>
          <a:blip r:embed="rId5">
            <a:alphaModFix/>
          </a:blip>
          <a:stretch>
            <a:fillRect/>
          </a:stretch>
        </p:blipFill>
        <p:spPr>
          <a:xfrm>
            <a:off x="3836525" y="367825"/>
            <a:ext cx="1470950" cy="2451591"/>
          </a:xfrm>
          <a:prstGeom prst="rect">
            <a:avLst/>
          </a:prstGeom>
          <a:noFill/>
          <a:ln>
            <a:noFill/>
          </a:ln>
        </p:spPr>
      </p:pic>
      <p:sp>
        <p:nvSpPr>
          <p:cNvPr id="109" name="Google Shape;109;p20"/>
          <p:cNvSpPr txBox="1"/>
          <p:nvPr/>
        </p:nvSpPr>
        <p:spPr>
          <a:xfrm>
            <a:off x="7279900" y="3402125"/>
            <a:ext cx="15882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600" u="sng">
                <a:solidFill>
                  <a:schemeClr val="dk2"/>
                </a:solidFill>
                <a:highlight>
                  <a:srgbClr val="B6D7A8"/>
                </a:highlight>
                <a:latin typeface="Trade Winds"/>
                <a:ea typeface="Trade Winds"/>
                <a:cs typeface="Trade Winds"/>
                <a:sym typeface="Trade Winds"/>
                <a:hlinkClick action="ppaction://hlinksldjump" r:id="rId6">
                  <a:extLst>
                    <a:ext uri="{A12FA001-AC4F-418D-AE19-62706E023703}">
                      <ahyp:hlinkClr val="tx"/>
                    </a:ext>
                  </a:extLst>
                </a:hlinkClick>
              </a:rPr>
              <a:t>Pick Here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3" name="Shape 113"/>
        <p:cNvGrpSpPr/>
        <p:nvPr/>
      </p:nvGrpSpPr>
      <p:grpSpPr>
        <a:xfrm>
          <a:off x="0" y="0"/>
          <a:ext cx="0" cy="0"/>
          <a:chOff x="0" y="0"/>
          <a:chExt cx="0" cy="0"/>
        </a:xfrm>
      </p:grpSpPr>
      <p:sp>
        <p:nvSpPr>
          <p:cNvPr id="114" name="Google Shape;114;p21"/>
          <p:cNvSpPr txBox="1"/>
          <p:nvPr/>
        </p:nvSpPr>
        <p:spPr>
          <a:xfrm>
            <a:off x="2346900" y="1695300"/>
            <a:ext cx="4450200" cy="1752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88">
                <a:solidFill>
                  <a:schemeClr val="lt1"/>
                </a:solidFill>
                <a:latin typeface="Trade Winds"/>
                <a:ea typeface="Trade Winds"/>
                <a:cs typeface="Trade Winds"/>
                <a:sym typeface="Trade Winds"/>
              </a:rPr>
              <a:t>See you soon at</a:t>
            </a:r>
            <a:endParaRPr sz="3088">
              <a:solidFill>
                <a:schemeClr val="lt1"/>
              </a:solidFill>
              <a:latin typeface="Trade Winds"/>
              <a:ea typeface="Trade Winds"/>
              <a:cs typeface="Trade Winds"/>
              <a:sym typeface="Trade Winds"/>
            </a:endParaRPr>
          </a:p>
          <a:p>
            <a:pPr indent="0" lvl="0" marL="0" rtl="0" algn="ctr">
              <a:spcBef>
                <a:spcPts val="0"/>
              </a:spcBef>
              <a:spcAft>
                <a:spcPts val="0"/>
              </a:spcAft>
              <a:buNone/>
            </a:pPr>
            <a:r>
              <a:rPr b="1" lang="en" sz="7100">
                <a:solidFill>
                  <a:schemeClr val="lt1"/>
                </a:solidFill>
                <a:latin typeface="Trade Winds"/>
                <a:ea typeface="Trade Winds"/>
                <a:cs typeface="Trade Winds"/>
                <a:sym typeface="Trade Winds"/>
              </a:rPr>
              <a:t>Musico</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